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0" r:id="rId6"/>
    <p:sldId id="263" r:id="rId7"/>
    <p:sldId id="268" r:id="rId8"/>
    <p:sldId id="269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    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     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1916832"/>
            <a:ext cx="7959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altLang="es-MX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CONDITIONALS</a:t>
            </a: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7504" y="1582341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Los condicionales son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el primer tema de la unidad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del PAI (programa académico institucional) de la materia causa-efecto en lengua extranjera.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Conditionals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the first topic in unit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PAI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(programa académico institucional of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subject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cause and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in a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foreigna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Keywords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Conditionals, first, second, third,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causa-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efecto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lengua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extranjera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es-MX" sz="24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992242"/>
              </p:ext>
            </p:extLst>
          </p:nvPr>
        </p:nvGraphicFramePr>
        <p:xfrm>
          <a:off x="1619672" y="620688"/>
          <a:ext cx="6336704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40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ZERO CONDITIONAL</a:t>
                      </a:r>
                      <a:endParaRPr lang="es-MX" sz="40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MX" sz="3600" dirty="0" smtClean="0"/>
              <a:t>ZERO </a:t>
            </a:r>
            <a:r>
              <a:rPr lang="en-GB" altLang="es-MX" sz="3600" dirty="0"/>
              <a:t>CONDITIONAL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1143000" y="1571625"/>
            <a:ext cx="8001000" cy="4357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The  zero Conditional is a structure used for talking about:</a:t>
            </a:r>
          </a:p>
          <a:p>
            <a:pPr>
              <a:defRPr/>
            </a:pPr>
            <a:r>
              <a:rPr lang="en-US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General Truths.</a:t>
            </a:r>
          </a:p>
          <a:p>
            <a:pPr>
              <a:defRPr/>
            </a:pPr>
            <a:r>
              <a:rPr lang="en-US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Scientific Facts.</a:t>
            </a:r>
          </a:p>
          <a:p>
            <a:pPr>
              <a:defRPr/>
            </a:pPr>
            <a:r>
              <a:rPr lang="en-US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Things which always happened under certain conditions.</a:t>
            </a:r>
            <a:endParaRPr lang="en-US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7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MX" sz="3600" dirty="0"/>
              <a:t>ZERO CONDITIONAL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8485187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altLang="es-MX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143000" y="1428750"/>
            <a:ext cx="71628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4000" b="1" dirty="0" smtClean="0"/>
              <a:t>General Truths: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7030A0"/>
                </a:solidFill>
              </a:rPr>
              <a:t>If             condition                   result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7030A0"/>
                </a:solidFill>
              </a:rPr>
              <a:t>If            it rains,                 we get wet.</a:t>
            </a:r>
          </a:p>
          <a:p>
            <a:pPr>
              <a:buFontTx/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FontTx/>
              <a:buNone/>
            </a:pPr>
            <a:r>
              <a:rPr lang="en-US" sz="4000" b="1" dirty="0" smtClean="0"/>
              <a:t>Scientific Facts:</a:t>
            </a:r>
            <a:r>
              <a:rPr lang="es-ES" dirty="0" smtClean="0"/>
              <a:t>		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7030A0"/>
                </a:solidFill>
              </a:rPr>
              <a:t>If       	condition  		     result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7030A0"/>
                </a:solidFill>
              </a:rPr>
              <a:t>If       the water boils,   	it is not cold</a:t>
            </a:r>
            <a:r>
              <a:rPr lang="es-ES" dirty="0" smtClean="0"/>
              <a:t>	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143000" y="1828800"/>
            <a:ext cx="71628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b="1" dirty="0" smtClean="0">
                <a:solidFill>
                  <a:srgbClr val="7030A0"/>
                </a:solidFill>
              </a:rPr>
              <a:t>Things that always happen under certain Conditions:</a:t>
            </a:r>
          </a:p>
          <a:p>
            <a:pPr>
              <a:buFontTx/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If       condition  		  result </a:t>
            </a:r>
          </a:p>
          <a:p>
            <a:pPr>
              <a:buFontTx/>
              <a:buNone/>
            </a:pPr>
            <a:endParaRPr lang="en-US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/>
              <a:t>	  I study,	            I get good marks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MX" sz="3600" dirty="0" smtClean="0"/>
              <a:t>ZERO </a:t>
            </a:r>
            <a:r>
              <a:rPr lang="en-GB" altLang="es-MX" sz="3600" dirty="0"/>
              <a:t>CONDITIONAL</a:t>
            </a:r>
          </a:p>
        </p:txBody>
      </p:sp>
    </p:spTree>
    <p:extLst>
      <p:ext uri="{BB962C8B-B14F-4D97-AF65-F5344CB8AC3E}">
        <p14:creationId xmlns:p14="http://schemas.microsoft.com/office/powerpoint/2010/main" xmlns="" val="41139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MX" sz="3600" dirty="0" smtClean="0"/>
              <a:t>ZERO </a:t>
            </a:r>
            <a:r>
              <a:rPr lang="en-GB" altLang="es-MX" sz="3600" dirty="0"/>
              <a:t>CONDITIONAL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971550" y="2214563"/>
            <a:ext cx="287972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 smtClean="0"/>
              <a:t>     If </a:t>
            </a:r>
            <a:r>
              <a:rPr lang="en-GB" sz="2400" dirty="0"/>
              <a:t>clause: 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endParaRPr lang="en-GB" sz="2400" dirty="0"/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endParaRPr lang="en-GB" sz="2400" b="1" dirty="0">
              <a:solidFill>
                <a:srgbClr val="EA850A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endParaRPr lang="en-GB" sz="2400" b="1" dirty="0">
              <a:solidFill>
                <a:srgbClr val="EA850A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b="1" dirty="0">
                <a:solidFill>
                  <a:srgbClr val="7030A0"/>
                </a:solidFill>
              </a:rPr>
              <a:t>PRESENT SIMPLE</a:t>
            </a:r>
            <a:r>
              <a:rPr lang="en-GB" sz="24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7" name="16 Flecha abajo"/>
          <p:cNvSpPr/>
          <p:nvPr/>
        </p:nvSpPr>
        <p:spPr>
          <a:xfrm>
            <a:off x="1576363" y="3149750"/>
            <a:ext cx="857250" cy="1214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714875" y="2286000"/>
            <a:ext cx="3500438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/>
              <a:t>       Main clause: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/>
              <a:t>                </a:t>
            </a:r>
            <a:br>
              <a:rPr lang="en-GB" sz="2400" dirty="0"/>
            </a:br>
            <a:r>
              <a:rPr lang="en-GB" sz="2400" dirty="0"/>
              <a:t>     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endParaRPr lang="en-GB" sz="2400" b="1" dirty="0">
              <a:solidFill>
                <a:srgbClr val="EA850A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b="1" dirty="0">
                <a:solidFill>
                  <a:srgbClr val="7030A0"/>
                </a:solidFill>
              </a:rPr>
              <a:t>PRESENT SIMPLE</a:t>
            </a:r>
            <a:r>
              <a:rPr lang="en-GB" sz="2400" dirty="0">
                <a:solidFill>
                  <a:srgbClr val="7030A0"/>
                </a:solidFill>
              </a:rPr>
              <a:t> or    </a:t>
            </a:r>
            <a:r>
              <a:rPr lang="en-GB" sz="2400" b="1" dirty="0">
                <a:solidFill>
                  <a:srgbClr val="7030A0"/>
                </a:solidFill>
              </a:rPr>
              <a:t>IMPERATIVE</a:t>
            </a:r>
          </a:p>
        </p:txBody>
      </p:sp>
      <p:sp>
        <p:nvSpPr>
          <p:cNvPr id="19" name="18 Flecha abajo"/>
          <p:cNvSpPr/>
          <p:nvPr/>
        </p:nvSpPr>
        <p:spPr>
          <a:xfrm>
            <a:off x="6000750" y="3000375"/>
            <a:ext cx="785813" cy="1214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371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MX" sz="3600" dirty="0" smtClean="0"/>
              <a:t>ZERO </a:t>
            </a:r>
            <a:r>
              <a:rPr lang="en-GB" altLang="es-MX" sz="3600" dirty="0"/>
              <a:t>CONDITIONAL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8485187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If you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don’t water</a:t>
            </a: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flowers, they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die</a:t>
            </a: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  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     If you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have </a:t>
            </a: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a headache,     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stop </a:t>
            </a: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watching TV.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971550" y="2858294"/>
            <a:ext cx="28797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latin typeface="Arial" charset="0"/>
              </a:rPr>
              <a:t>If clause: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</a:rPr>
              <a:t>PRESENT SIMPLE</a:t>
            </a:r>
            <a:r>
              <a:rPr lang="en-GB" sz="2400" dirty="0">
                <a:latin typeface="Arial" charset="0"/>
              </a:rPr>
              <a:t> 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284663" y="2858294"/>
            <a:ext cx="287972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latin typeface="Arial" charset="0"/>
              </a:rPr>
              <a:t>Main clause:</a:t>
            </a:r>
            <a:br>
              <a:rPr lang="en-GB" sz="2400" dirty="0">
                <a:latin typeface="Arial" charset="0"/>
              </a:rPr>
            </a:br>
            <a:r>
              <a:rPr lang="en-GB" sz="2400" b="1" dirty="0">
                <a:solidFill>
                  <a:srgbClr val="EA850A"/>
                </a:solidFill>
                <a:latin typeface="Arial" charset="0"/>
              </a:rPr>
              <a:t>PRESENT SIMPLE</a:t>
            </a:r>
            <a:r>
              <a:rPr lang="en-GB" sz="2400" dirty="0">
                <a:latin typeface="Arial" charset="0"/>
              </a:rPr>
              <a:t> or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</a:rPr>
              <a:t>IMPERATIVE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68313" y="4520993"/>
            <a:ext cx="8135937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With zero conditional </a:t>
            </a:r>
            <a:endParaRPr lang="sl-SI" sz="2400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130000"/>
              </a:lnSpc>
              <a:spcBef>
                <a:spcPct val="30000"/>
              </a:spcBef>
            </a:pP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we express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 a general truth </a:t>
            </a:r>
            <a:r>
              <a:rPr lang="en-GB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or we give </a:t>
            </a:r>
            <a:r>
              <a:rPr lang="en-GB" sz="2400" b="1" dirty="0">
                <a:solidFill>
                  <a:srgbClr val="EA850A"/>
                </a:solidFill>
                <a:latin typeface="Arial" charset="0"/>
                <a:cs typeface="Times New Roman" pitchFamily="18" charset="0"/>
              </a:rPr>
              <a:t>advice</a:t>
            </a:r>
            <a:r>
              <a:rPr lang="sl-SI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endParaRPr lang="en-GB" sz="2400" dirty="0">
              <a:latin typeface="Arial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2051720" y="2502341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5508104" y="2573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1193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5"/>
          <p:cNvSpPr/>
          <p:nvPr/>
        </p:nvSpPr>
        <p:spPr>
          <a:xfrm>
            <a:off x="2411760" y="206084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/>
              <a:t>Evans, V. y Dooley, J. (</a:t>
            </a:r>
            <a:r>
              <a:rPr lang="en-US" sz="4000" dirty="0" smtClean="0"/>
              <a:t>2010). </a:t>
            </a:r>
            <a:r>
              <a:rPr lang="en-US" sz="4000" dirty="0"/>
              <a:t>Upstream. Beginner.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224</Words>
  <Application>Microsoft Office PowerPoint</Application>
  <PresentationFormat>Presentación en pantalla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1_Tema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27</cp:revision>
  <dcterms:created xsi:type="dcterms:W3CDTF">2012-12-04T21:22:09Z</dcterms:created>
  <dcterms:modified xsi:type="dcterms:W3CDTF">2015-10-29T23:27:15Z</dcterms:modified>
</cp:coreProperties>
</file>